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59" r:id="rId2"/>
    <p:sldId id="518" r:id="rId3"/>
    <p:sldId id="521" r:id="rId4"/>
    <p:sldId id="522" r:id="rId5"/>
    <p:sldId id="523" r:id="rId6"/>
    <p:sldId id="805" r:id="rId7"/>
    <p:sldId id="913" r:id="rId8"/>
    <p:sldId id="914" r:id="rId9"/>
    <p:sldId id="520" r:id="rId10"/>
    <p:sldId id="524" r:id="rId11"/>
    <p:sldId id="915" r:id="rId12"/>
    <p:sldId id="916" r:id="rId13"/>
    <p:sldId id="896" r:id="rId14"/>
    <p:sldId id="917" r:id="rId15"/>
    <p:sldId id="918" r:id="rId16"/>
    <p:sldId id="919" r:id="rId17"/>
    <p:sldId id="920" r:id="rId18"/>
    <p:sldId id="921" r:id="rId19"/>
    <p:sldId id="922" r:id="rId20"/>
    <p:sldId id="911" r:id="rId21"/>
    <p:sldId id="540" r:id="rId22"/>
    <p:sldId id="902" r:id="rId23"/>
    <p:sldId id="848" r:id="rId24"/>
    <p:sldId id="791" r:id="rId25"/>
    <p:sldId id="888" r:id="rId26"/>
    <p:sldId id="903" r:id="rId27"/>
    <p:sldId id="904" r:id="rId28"/>
    <p:sldId id="912" r:id="rId29"/>
    <p:sldId id="889" r:id="rId30"/>
    <p:sldId id="905" r:id="rId31"/>
    <p:sldId id="908" r:id="rId32"/>
    <p:sldId id="90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9704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8225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a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love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DD56D-179C-B310-1D55-7EB9F36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5873-A4E0-59AC-F7E1-E214EEF3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4624"/>
            <a:ext cx="4986733" cy="70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76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nic basket with a red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AA9A5D5A-0C19-24BE-D1E6-71B58B7A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4C7-3D94-53DC-5327-4E59E455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D92C-C46B-126F-8F23-7C2AE31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BCDA-BC70-4380-9D67-82FFD3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FE5E8-9CE1-7045-37BD-4A0F0292FD19}"/>
              </a:ext>
            </a:extLst>
          </p:cNvPr>
          <p:cNvSpPr txBox="1"/>
          <p:nvPr/>
        </p:nvSpPr>
        <p:spPr>
          <a:xfrm>
            <a:off x="1619672" y="1772816"/>
            <a:ext cx="5700600" cy="7694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       18</a:t>
            </a:r>
            <a:r>
              <a:rPr lang="en-GB" sz="4400" baseline="30000" dirty="0">
                <a:solidFill>
                  <a:schemeClr val="bg1"/>
                </a:solidFill>
              </a:rPr>
              <a:t>th</a:t>
            </a:r>
            <a:r>
              <a:rPr lang="en-GB" sz="4400" dirty="0">
                <a:solidFill>
                  <a:schemeClr val="bg1"/>
                </a:solidFill>
              </a:rPr>
              <a:t> June 7.30 PM   </a:t>
            </a:r>
          </a:p>
        </p:txBody>
      </p:sp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gather'd</a:t>
            </a:r>
            <a:r>
              <a:rPr lang="en-GB" sz="40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CD5E-DAC7-6B94-724F-73B815D5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457200"/>
            <a:ext cx="7096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6CD17-8428-8BFF-737D-150061C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44404"/>
            <a:ext cx="8458200" cy="49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9799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5082</TotalTime>
  <Words>711</Words>
  <Application>Microsoft Office PowerPoint</Application>
  <PresentationFormat>On-screen Show (4:3)</PresentationFormat>
  <Paragraphs>130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322</cp:revision>
  <dcterms:created xsi:type="dcterms:W3CDTF">2019-09-23T12:06:27Z</dcterms:created>
  <dcterms:modified xsi:type="dcterms:W3CDTF">2023-06-12T09:25:15Z</dcterms:modified>
</cp:coreProperties>
</file>